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8" r:id="rId1"/>
  </p:sldMasterIdLst>
  <p:sldIdLst>
    <p:sldId id="256" r:id="rId2"/>
    <p:sldId id="287" r:id="rId3"/>
    <p:sldId id="257" r:id="rId4"/>
    <p:sldId id="26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  <p:sldId id="279" r:id="rId17"/>
    <p:sldId id="276" r:id="rId18"/>
    <p:sldId id="278" r:id="rId19"/>
    <p:sldId id="277" r:id="rId20"/>
    <p:sldId id="280" r:id="rId21"/>
    <p:sldId id="283" r:id="rId22"/>
    <p:sldId id="285" r:id="rId23"/>
    <p:sldId id="281" r:id="rId24"/>
    <p:sldId id="284" r:id="rId25"/>
    <p:sldId id="286" r:id="rId2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0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C63DACF-BC1B-4411-831D-29359329141E}" type="datetimeFigureOut">
              <a:rPr lang="ru-RU" smtClean="0"/>
              <a:t>25.11.2022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E0D8C3A-1D32-4FC6-B818-0C4203D8761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2509" y="110837"/>
            <a:ext cx="11540836" cy="236912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ОБРАЗОВАНИЯ, РАЗРАБОТАННАЯ С ФГОС ДО 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5200" y="3338945"/>
            <a:ext cx="8507895" cy="290945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автономного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образовательного учреждения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«Детский сад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комбинированного вида» 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Казани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568036" y="4639185"/>
            <a:ext cx="3103419" cy="209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7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D858257-B407-4B35-8833-6CB008873E03}"/>
              </a:ext>
            </a:extLst>
          </p:cNvPr>
          <p:cNvSpPr txBox="1"/>
          <p:nvPr/>
        </p:nvSpPr>
        <p:spPr>
          <a:xfrm>
            <a:off x="1219201" y="1302327"/>
            <a:ext cx="100722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получение дошкольного образования, присмотр и уход за воспитанниками в возрасте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двух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 до прекращения образовательных отношений.</a:t>
            </a:r>
            <a:b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функционирует 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 для детей дошкольного возраста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C0077534-9CF0-449A-9AF2-EAD0C226CB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300804"/>
              </p:ext>
            </p:extLst>
          </p:nvPr>
        </p:nvGraphicFramePr>
        <p:xfrm>
          <a:off x="1343892" y="2747580"/>
          <a:ext cx="9882126" cy="3335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6915">
                  <a:extLst>
                    <a:ext uri="{9D8B030D-6E8A-4147-A177-3AD203B41FA5}">
                      <a16:colId xmlns:a16="http://schemas.microsoft.com/office/drawing/2014/main" xmlns="" val="1894647889"/>
                    </a:ext>
                  </a:extLst>
                </a:gridCol>
                <a:gridCol w="1799786">
                  <a:extLst>
                    <a:ext uri="{9D8B030D-6E8A-4147-A177-3AD203B41FA5}">
                      <a16:colId xmlns:a16="http://schemas.microsoft.com/office/drawing/2014/main" xmlns="" val="150838749"/>
                    </a:ext>
                  </a:extLst>
                </a:gridCol>
                <a:gridCol w="5575001">
                  <a:extLst>
                    <a:ext uri="{9D8B030D-6E8A-4147-A177-3AD203B41FA5}">
                      <a16:colId xmlns:a16="http://schemas.microsoft.com/office/drawing/2014/main" xmlns="" val="640703739"/>
                    </a:ext>
                  </a:extLst>
                </a:gridCol>
                <a:gridCol w="1530424">
                  <a:extLst>
                    <a:ext uri="{9D8B030D-6E8A-4147-A177-3AD203B41FA5}">
                      <a16:colId xmlns:a16="http://schemas.microsoft.com/office/drawing/2014/main" xmlns="" val="2606317289"/>
                    </a:ext>
                  </a:extLst>
                </a:gridCol>
              </a:tblGrid>
              <a:tr h="551518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деятельности </a:t>
                      </a: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 детей</a:t>
                      </a: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xmlns="" val="1604436764"/>
                  </a:ext>
                </a:extLst>
              </a:tr>
              <a:tr h="1151412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общеразвивающей направленности для детей дошкольного возраста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Осуществляется реализация образовательной программы дошкольного образования.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7 лет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856315521"/>
                  </a:ext>
                </a:extLst>
              </a:tr>
              <a:tr h="1506945"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компенсирующей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направленности для детей с ТНР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Осуществляется реализация адаптированной образовательной программы дошкольного образования с учетом особенностей речевого развития, индивидуальных возможностей воспитанников, обеспечивающей коррекцию нарушений развития и социальную адаптацию воспитанников.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 лет</a:t>
                      </a: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62000527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435926" y="409775"/>
            <a:ext cx="839585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МАДОУ «Детский сад № 279»</a:t>
            </a:r>
            <a:r>
              <a:rPr lang="ru-RU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7791" y="1772530"/>
            <a:ext cx="10915357" cy="44742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программа дошкольного образования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ориентирована на детей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2-7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</a:p>
          <a:p>
            <a:pPr algn="just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обязательной части основной образовательной программы составляет 60% от её общего объёма. Объём части основной образовательной программы, формируемой участниками образовательных отношений составляет 40% от её общего объёма.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9782" y="183873"/>
            <a:ext cx="8423563" cy="910635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63237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9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870365"/>
            <a:ext cx="10820400" cy="3726872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ООП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с учётом примерной основной образовательной программы дошкольного образования (рекомендованная Министерством образования РФ программа «Воспитания и обучения в детском саду» под редакцией Васильева М.А., Гербовой В.В., Комаровой Т.С.), инновационной образовательной программы «От рождения до школы» (под общей научной редакцией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Веракса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Н.Е., Комарова Т.С., Дорофеева Э.М.). Парциальная образовательная программа «Математические ступеньки» под редакцией Колесникова Е.В. Парциальная образовательная программа «Юный эколог» Николаева С.Н.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06983" y="205833"/>
            <a:ext cx="7924799" cy="860967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21674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6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7610" y="1380935"/>
            <a:ext cx="10820400" cy="535237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Программы, формируемая участниками образовательных отношений,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с учетом: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Региональной программы дошкольного образования «Говорим по-татарски» (автор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З.М.); 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 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Туган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телдә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сөйләшәбез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Хазратова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Ф.В), 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Сөенеч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– «Радость познания» под ред.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Шаеховой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Р.К., 2016г.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проектирование социальных ситуаций развития ребенка с использованием средств национальной культуры, обеспечивающих успешную социализацию, мотивацию и поддержку индивидуальности детей через общение на языке татарского народа, в том числе с представителями других национальностей, народную игру, познание родного края и другие формы активности. Реализуется на двух государственных языках РТ. С целью эффективного обучения родному (татарскому) языку используются УМК 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Туган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телдә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сөйләшәбез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Хазратова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Ф.В.), для обучения русскоязычных детей татарскому языку - УМК «Говорим по-татарски» (автор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З.М.).;</a:t>
            </a:r>
          </a:p>
          <a:p>
            <a:endParaRPr lang="ru-RU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409121" y="205833"/>
            <a:ext cx="8588915" cy="768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21674" y="248277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0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7610" y="1649615"/>
            <a:ext cx="10820400" cy="402412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Целью программы является:</a:t>
            </a:r>
          </a:p>
          <a:p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определение организации воспитательно-образовательной деятельности, обеспечение построения целостной педагогической деятельности направленного на полноценное всестороннее развитие ребёнка - физическое, социально-личностное, познавательно-речевое, художественно-эстетическое - во взаимосвязи, с учётом их возрастных, индивидуальных, психологических и физиологических особенностей, создание условий для планирования, организации и управления образовательной деятельностью.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122706"/>
            <a:ext cx="7510369" cy="841390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08709" y="122705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1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431636"/>
            <a:ext cx="10820400" cy="532014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Задачи, решение которых необходимо для реализации цели: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часть: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создание условий развития ребенка,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соответствующим возрасту видам деятельности;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создание развивающей образовательной среды, которая представляет собой систему условий социализации и индивидуализации детей;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обеспечение 	познавательно-речевого, социально-личностного, художественно-эстетического и физического развития воспитанников;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обеспечения 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05833"/>
            <a:ext cx="7565787" cy="77814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63237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8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8927" y="1242390"/>
            <a:ext cx="10820400" cy="5231476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преемственности целей, задач и содержания образования, реализуемых в рамках образовательных программ различных уровней;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создания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воспитанника как субъекта отношений с самим собой, другими детьми, взрослыми и миром;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воспитание с учетом возрастных категорий воспитанников гражданственности, уважения к правам и свободам человека, любви к окружающей природе, Родине, семье;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объединения обучения и воспитания в целостную образовательную деятельность на основе духовно-нравственных и социокультурных ценностей, и принятых в обществе правил и норм поведения в интересах человека, семьи, общества;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обеспечения вариативности и разнообразия содержания программ и организационных форм дошкольного образования, возможности использования программ различной направленности с учетом образовательных потребностей, способностей и состояния здоровья детей;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осуществление необходимой коррекции недостатков в физическом и (или) психическом развитии воспитанников дошкольного образовательного учреждения;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346364"/>
            <a:ext cx="7593496" cy="637610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90947" y="208699"/>
            <a:ext cx="1427017" cy="96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5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654" y="1436354"/>
            <a:ext cx="10820400" cy="49762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Часть, формируемая участниками образовательных отношений:</a:t>
            </a:r>
          </a:p>
          <a:p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Приобщение к истокам национальной культуры народов, насе­ляющих Республику Татарстан. Предоставление каждому ребенку возможность обучения и воспитания на родном языке, формирова­ние у детей основ нравственности на лучших образцах националь­ной культуры, народных традициях и обычаях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 Создание образовательной среды, обеспечивающей гармоничное развитие и базовые знания в области родного и татарского языков, через вариативные формы дошкольного образования, новые технологии с использованием авторских УМК, приобщение к культуре родного края.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05833"/>
            <a:ext cx="7579641" cy="817897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78023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7610" y="1543396"/>
            <a:ext cx="10820400" cy="402412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образовательной деятельности с детьми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Программы обеспечивает развитие личности, мотивации и способностей детей в различных видах деятельности и охватывает следующие направления развития и образования детей (далее - образовательные области):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развитие;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развитие;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развитие;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развитие; 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49383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7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242390"/>
            <a:ext cx="10820400" cy="546321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  <a:endParaRPr 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детьми первоначальных представлений социального характера и включение их в систему социальных отношений.</a:t>
            </a:r>
          </a:p>
          <a:p>
            <a:pPr marL="0" indent="0">
              <a:buNone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endParaRPr 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Позитивная социализация детей дошкольного возраста;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к социокультурным нормам, традициям семьи, общества и государства.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игровой деятельности.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первичных личностных представлений (о себе, собственных особенностях, возможностях, проявлениях и др.) 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первичных гендерных представлений (о собственной принадлежности  и принадлежности других людей к определенному полу, гендерных отношениях и взаимосвязях).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Присвоение норм и ценностей, принятых в обществе, включая моральные и нравственные ценности.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общения и взаимодействия ребёнка со взрослыми и сверстниками.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самостоятельности, целенаправленности и саморегуляции собственных действий.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социального и эмоционального интеллекта, эмоциональной отзывчивости, сопереживания.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готовности к совместной деятельности.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уважительного отношения и чувства принадлежности к своей семье и сообществу детей и взрослых в организации.</a:t>
            </a:r>
          </a:p>
          <a:p>
            <a:pPr lvl="0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позитивных установок к различным видам труда и творчества.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63237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242390"/>
            <a:ext cx="10820400" cy="497629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РАЗВИТИЕ.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познавательных интересов и познавательных способностей детей, которые можно подразделить на сенсорные, интеллектуально-познавательные и интеллектуально-творческие.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интересов детей, любознательности и познавательной мотивации.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познавательных действий, становление сознания.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воображения и творческой активности.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первичных представлений о себе, других людях, объектах окружающего мира, их свойствах и отношениях (форме, цвете, размере, материале, звучании, ритме, тепе, количестве, числе, части и целом, пространстве и времени, движении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покое, причинах и следствиях и др.).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первичных представлений о малой родине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природы, многообразии стран и народов мира.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07819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5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71600"/>
            <a:ext cx="10820400" cy="507076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</a:p>
          <a:p>
            <a:pPr marL="0" indent="0" algn="ctr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устной речи и навыков речевого общения с окружающими </a:t>
            </a:r>
          </a:p>
          <a:p>
            <a:pPr marL="0" indent="0">
              <a:buNone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речью как средством общения.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активного словаря.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связной,  грамматически правильной диалогической </a:t>
            </a:r>
            <a:b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монологической речи.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речевого творчества.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звуковой и интонационной культуры речи, фонематического слуха.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книжной культурой, детской литературой, развитие понимания на слух текстов различных жанров детской литературы.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звуковой аналитико-синтетической активности</a:t>
            </a:r>
            <a:b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предпосылки обучения грамоте.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49383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8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99310"/>
            <a:ext cx="10820400" cy="481937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художественных способностей детей, главной из которых является эмоциональная отзывчивость на средства художественной выразительности. Свойственные разным видам искусства.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предпосылок ценностно-смыслового восприятия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понимания произведений искусства (словесного, музыкального, изобразительного), мира природы.</a:t>
            </a:r>
          </a:p>
          <a:p>
            <a:pPr lvl="0"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эстетического отношения к окружающему миру.</a:t>
            </a:r>
          </a:p>
          <a:p>
            <a:pPr lvl="0"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элементарных представлений о видах искусства.</a:t>
            </a:r>
          </a:p>
          <a:p>
            <a:pPr lvl="0"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музыки, художественной литературы, фольклора.</a:t>
            </a:r>
          </a:p>
          <a:p>
            <a:pPr lvl="0"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произведений.</a:t>
            </a:r>
          </a:p>
          <a:p>
            <a:pPr lvl="0"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музыкальной и т.д.)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35528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1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2604" y="1353227"/>
            <a:ext cx="10587287" cy="13211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воспитание здорового, жизнерадостного, жизнестойкого, физически совершенного, гармонически и творчески развитого ребенка.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93704" y="218659"/>
            <a:ext cx="7898296" cy="805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711501"/>
              </p:ext>
            </p:extLst>
          </p:nvPr>
        </p:nvGraphicFramePr>
        <p:xfrm>
          <a:off x="895717" y="3527538"/>
          <a:ext cx="10508343" cy="28773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2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24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035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312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Оздоровительные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Воспитательные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Образовательные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370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Формирование правильной осанки (своевременное окостенение опорно-двигательного аппарата, формирование изгибов позвоночника, развитие свода стопы, укрепление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связочно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-суставного аппарата);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Развитие гармоничного телосложения;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Развитие мышц лица, туловища, ног, рук, плечевого пояса, кистей, пальцев, шеи, глаз, внутренних органов.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Формирование потребности в ежедневных физических упражнениях;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Воспитание умения рационально использовать физические упражнения в самостоятельной двигательной деятельности;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Приобретение грации, пластичности, выразительности движений;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Воспитание самостоятельности, инициативности, самоорганизации, взаимопомощи.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Формирование двигательных умений и навыков;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Развитие психофизических качеств (быстроты, силы, гибкости, выносливости, глазомера, ловкости);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Развитие двигательных способностей(функции равновесия, координации движений).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95716" y="2674339"/>
            <a:ext cx="104927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направления физического развития в соответствии с методикой физического развития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63237" y="218659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5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99310"/>
            <a:ext cx="10820400" cy="481937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педагогического коллектива с семьями воспитанников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содружества «родители – дети – педагоги», в котором все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образовательного процесса влияют друг на друга, побуждая к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саморазвитию, самореализации и самовоспитанию.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установление доверительных, партнерских отношений с каждой семьей;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создание условий для участия родителей в жизни ребенка в детском саду;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оказание психолого-педагогической поддержки родителям в воспитании ребенка и повышении компетентности в вопросах развития и воспитания, охраны и укрепления здоровья детей;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непрерывное повышение компетентности педагогов в вопросах взаимодействия с семьями воспитанников.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63237" y="151296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1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3255" y="1013790"/>
            <a:ext cx="7585364" cy="457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Модель сотрудничества семьи и детского сада.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665372"/>
              </p:ext>
            </p:extLst>
          </p:nvPr>
        </p:nvGraphicFramePr>
        <p:xfrm>
          <a:off x="443346" y="1493536"/>
          <a:ext cx="11291454" cy="51704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90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933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91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945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родителей в жизни ДОУ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участия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Периодичность сотрудничества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441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проведении мониторинговых исследований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Анкетирование.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Интервьюирование.</a:t>
                      </a: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раза в год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мере необходимости</a:t>
                      </a:r>
                    </a:p>
                  </a:txBody>
                  <a:tcPr marL="29162" marR="29162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312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создании условий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субботниках по благоустройству территории.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Помощь в создании предметно-развивающей среды.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помощи в ремонтных работах.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438775" algn="l"/>
                        </a:tabLst>
                      </a:pP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Два  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аза в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мере возможности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желанию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230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управлении ДОУ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работе попечительского совета, Совет родителей, педагогических советах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плану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8477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просветительской деятельности, направленное на повышение педагогической культуры, расширение  информационного поля родителей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Наглядная информация (стенды, папки-передвижки, консультации, памятки, информационные бюллетени, брошюры)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Информационная открытость ДОУ (сайт,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соц.сети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Консультации, семинары, семинары-практикумы, конференции.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раз в квартал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Обновление постоянно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раз в месяц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9162" marR="29162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66642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воспитательно-образовательном процессе, направленном на установление сотрудничества  и партнерских отношений с целью вовлечения родителей в единое образовательное пространство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Дни открытых дверей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Дни здоровья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Сотворчество и организация выставок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конкурсном движении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Совместные праздники, развлечения.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в рамках проектной деятельности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раз в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раза в год</a:t>
                      </a:r>
                    </a:p>
                    <a:p>
                      <a:pPr marL="2857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годовому плану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38775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раза в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9162" marR="29162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21674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8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99310"/>
            <a:ext cx="10820400" cy="481937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развивающей 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предметно-пространственной среды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Развивающая предметно-пространственная среда дошкольного учреждения (далее – РППС) соответствует требованиям Стандарта и санитарно-эпидемиологическим требованиям. Развивающая предметно-пространственная среда детского сада 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реализацию основной образовательной программы.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проектировании РППС учитывались особенности образовательной деятельности, социокультурные, экономические и другие условия, требования используемых вариативных образовательных программ, возможности и потребности участников образовательных отношений (детей и их семей, педагогов и других сотрудников детского сада, участников сетевого взаимодействия и пр.). 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21674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1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99310"/>
            <a:ext cx="10820400" cy="481937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условия реализации Программы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Программы осуществляется </a:t>
            </a:r>
            <a:r>
              <a:rPr lang="ru-RU" sz="2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педагогическими и учебно-вспомогательными работниками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всего времени пребывания воспитанников в детском саду. 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укомплектован квалифицированными кадрами, в т. ч. руководящими, педагогическими, учебно-вспомогательными, административно-хозяйственными работниками. </a:t>
            </a:r>
          </a:p>
          <a:p>
            <a:pPr marL="0" indent="0">
              <a:buNone/>
            </a:pP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саду работают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педагогов. </a:t>
            </a:r>
            <a:r>
              <a:rPr 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 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воспитатель –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 – 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 по обучению татарскому языку –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музыкальные руководители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 по физической культуре – 1 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–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– 1 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49383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1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99310"/>
            <a:ext cx="10820400" cy="4819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обеспечение образовательного процесса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саду созданы все условия для всестороннего развития и воспитания детей: имеется пищеблок, прачечная, физкультурный и музыкальный залы, кабинеты: медицинский, методический, татарского языка,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психолога, логопедические кабинеты. Все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кабинеты оборудованы необходимой мебелью, инвентарем, методическими пособиями. Электрическое и техническое оборудование пищеблока и прачечной соответствуют санитарным и техническим нормам.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35528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2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496292"/>
            <a:ext cx="10820400" cy="48193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образовательного процесса</a:t>
            </a:r>
          </a:p>
          <a:p>
            <a:pPr marL="0" indent="0" algn="ctr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Ежедневная организация жизни и деятельности детей строится на основе учета возрастных и индивидуальных особенностей воспитанников.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дня в разных возрастных группах разработаны на основе санитарно-эпидемиологических правил и нормативов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режимы: на холодный и теплый периоды года; 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реализуется в течение всего времени пребывания детей в ДОУ.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МБДОУ, в соответствии с ФГОС ДО, реализуется трехчастная модель образовательного процесса.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49382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1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2389"/>
            <a:ext cx="10820400" cy="518611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режима дня</a:t>
            </a: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Корректируется с учётом работы дошкольного учреждения в зависимости от региональных условий, а также условий в местном сообществе, муниципалитете, конкретной ситуации в организации, работающей по Программе Индивидуальный подход к каждому ребенку предусматривает соответствие режима дня возрасту детей, состоянию их здоровья, потребностям и интересам. </a:t>
            </a:r>
          </a:p>
          <a:p>
            <a:pPr algn="just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и построенный на его основе распорядок дня – конструкция гибкая, динамичная. В каждом детском саду она может быть откорректирована, однако продолжительность основных компонентов режима дня должна сохраняться в соответствии с санитарными и гигиеническими нормами и правилами. </a:t>
            </a:r>
          </a:p>
          <a:p>
            <a:pPr algn="just"/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режиме дня указана общая продолжительность занятий, включая перерывы между организованной деятельностью. Педагог дозирует образовательную нагрузку на детей в зависимости от наличной ситуации в группе (интересов, актуального состояния детей, их настроения и т.п.).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49382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3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99310"/>
            <a:ext cx="10820400" cy="4819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воспитательно-образовательного процесса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делится на три блока: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Утренний образовательный блок (7.30 – 9.00 часов утра) включает в себя совместную деятельность педагога и ребенка, свободную самостоятельную деятельность детей;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Развивающий блок (9.00 – 11.00 часов утра) представляет собой организованное обучение в форме занимательных дел;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Вечерний блок (15.30-18.00) включает в себя совместную деятельность педагога и ребенка, свободную самостоятельную деятельность детей, дополнительные платные услуги.</a:t>
            </a:r>
          </a:p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49383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1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99310"/>
            <a:ext cx="10820400" cy="526472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работы по совершенствованию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развитию содержания Программы </a:t>
            </a:r>
          </a:p>
          <a:p>
            <a:pPr marL="0" indent="0">
              <a:buNone/>
            </a:pPr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условия для совершенствования и развития Программы будут включать: </a:t>
            </a:r>
          </a:p>
          <a:p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доступа к открытому тексту Программы в электронном и бумажном виде; </a:t>
            </a:r>
          </a:p>
          <a:p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возможности давать экспертную оценку, рецензировать и комментировать ее положения на открытых научных, экспертных и профессионально-педагогических семинарах, научно-практических конференциях; </a:t>
            </a:r>
          </a:p>
          <a:p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возможности апробирования Программы, в т. ч. ее отдельных положений, а также совместной реализации с вариативными образовательными программами на базе экспериментальных площадок и других заинтересованных организаций, участвующих в образовательной деятельности и обсуждения результатов апробирования с участниками совершенствования Программы.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ru-RU" sz="2800" b="1" dirty="0">
              <a:solidFill>
                <a:srgbClr val="2805F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ru-RU" sz="2800" dirty="0">
              <a:solidFill>
                <a:srgbClr val="2805F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63237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3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440873"/>
            <a:ext cx="10820400" cy="508461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3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совершенствования нормативных и научно-методических ресурсов Программы запланирована следующая работа.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публикация в электронном и бумажном виде: 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практических материалов и рекомендаций по реализации Программы; 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внесение корректив в Программу; 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регулярное методическое консультационно-информационное сопровождение реализации Программы. 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совершенствование материально-технических условий, в т. ч. необходимых для создания развивающей предметно-пространственной среды, планируется осуществлять в процессе реализации Программы; 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совершенствование финансовых условий реализации Программы направлено в первую очередь на развитие кадровых ресурсов путем разработки проектов различных программ мотивации сотрудников детского сада, разработки предложений по совершенствованию эффективных контрактов с сотрудниками, управления детским садом; 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материально-технических, информационно-методических и других ресурсов, необходимых для достижения целей Программы; </a:t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сетевому взаимодействию с целью эффективной реализации Программы, в т. ч. поддержке работы детского сада с семьями воспитанников.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3704" y="218659"/>
            <a:ext cx="7898296" cy="805071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 ПРОГРАММА ДОШКОЛЬНОГО ОБРАЗОВАНИЯ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r="5106" b="36691"/>
          <a:stretch/>
        </p:blipFill>
        <p:spPr>
          <a:xfrm>
            <a:off x="235529" y="205833"/>
            <a:ext cx="1692116" cy="11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7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716</TotalTime>
  <Words>2054</Words>
  <Application>Microsoft Office PowerPoint</Application>
  <PresentationFormat>Произвольный</PresentationFormat>
  <Paragraphs>238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Волна</vt:lpstr>
      <vt:lpstr>ОСНОВНАЯ ОБРАЗОВАТЕЛЬНАЯ  ПРОГРАММА  ДОШКОЛЬНОГО ОБРАЗОВАНИЯ, РАЗРАБОТАННАЯ С ФГОС ДО </vt:lpstr>
      <vt:lpstr>Презентация PowerPoint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Презентация PowerPoint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Презентация PowerPoint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  <vt:lpstr>МАДОУ «Детский сад № 279» ОСНОВНАЯ ОБРАЗОВАТЕЛЬНАЯ  ПРОГРАММА ДОШКОЛЬНОГО ОБРАЗОВАНИЯ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user07</cp:lastModifiedBy>
  <cp:revision>71</cp:revision>
  <cp:lastPrinted>2021-04-29T06:55:39Z</cp:lastPrinted>
  <dcterms:created xsi:type="dcterms:W3CDTF">2020-03-01T12:27:11Z</dcterms:created>
  <dcterms:modified xsi:type="dcterms:W3CDTF">2022-11-25T11:14:16Z</dcterms:modified>
</cp:coreProperties>
</file>